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  <p:embeddedFont>
      <p:font typeface="Russo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35" Type="http://schemas.openxmlformats.org/officeDocument/2006/relationships/font" Target="fonts/RussoOne-regular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e99f34a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e99f34a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e904605e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e904605e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e904605e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e904605e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e904605e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e904605e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e99f34a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e99f34a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e99f34ab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e99f34ab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e99f34ab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e99f34ab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e99f34a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e99f34a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e99f34a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e99f34a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e99f34a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e99f34a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e99f34a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e99f34a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e99f34ab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e99f34ab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e99f34ab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e99f34ab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e99f34ab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e99f34ab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e99f34a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e99f34a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e99f34a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e99f34a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99f34a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99f34a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99f34a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99f34a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e99f34a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e99f34a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99f34a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e99f34a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e99f34a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e99f34a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e99f34a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e99f34a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4" name="Google Shape;5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5" name="Google Shape;7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" name="Google Shape;79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4" name="Google Shape;8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Google Shape;10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ocalhost:800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Tsarbucks</a:t>
            </a:r>
            <a:r>
              <a:rPr lang="fr"/>
              <a:t>	</a:t>
            </a:r>
            <a:endParaRPr/>
          </a:p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341250" y="3905175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Paul-Franck Dencausse</a:t>
            </a:r>
            <a:endParaRPr b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408600" y="3690575"/>
            <a:ext cx="34185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BdD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title"/>
          </p:nvPr>
        </p:nvSpPr>
        <p:spPr>
          <a:xfrm>
            <a:off x="520575" y="16447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MCD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13352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MPD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type="title"/>
          </p:nvPr>
        </p:nvSpPr>
        <p:spPr>
          <a:xfrm>
            <a:off x="162475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MMD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Back-end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97951" cy="24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3161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5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Back-End</a:t>
            </a:r>
            <a:endParaRPr sz="375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2520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. </a:t>
            </a: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Utilisation du framework Symfony pour structurer l'application, avec une architecture MVC </a:t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Gestion des entités : Entités User, CoffeeShop, et Reservation créées avec Doctrine ORM pour interagir avec la base de données MySQL. </a:t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Sécurisation des routes : Mise en place d'une protection des routes sensibles (comme le tableau de bord administrateur) via des rôles utilisateur (ROLE_ADMIN). </a:t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Validation des données : Validation des formulaires et des données d'entrée côté serveur pour assurer la conformité et la sécurité. </a:t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APIs et services : Possibilité d'étendre le back-end avec des services API RESTful pour d'éventuelles futures intégrations externes.</a:t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CRUD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Création : Ajout de nouveaux utilisateurs avec un formulaire sécurisé (validation des champs, gestion des erreurs) 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Lecture : Affichage d'une liste complète des utilisateurs avec pagination et filtres de recherche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 • Mise à jour : Modification des informations utilisateur, y compris les rôles (utilisateur, admin) 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Suppression : Suppression sécurisée avec confirmation et protection CSRF • Sécurisation : Contrôle d'accès basé sur les rôles pour protéger les actions sensibles (accès restreint aux administrateurs) 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Interface : Utilisation de Bootstrap pour une gestion simplifiée et intuitive des utilisateurs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Sécurité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Authentification : Gestion sécurisée des utilisateurs avec Symfony Security (authentification basée sur les rôles)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Hashage des mots de passe : Utilisation d'algorithmes de hachage robustes (bcrypt/argon2) pour stocker les mots de passe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Contrôle d'accès : Système de permissions basé sur les rôles (ROLE_USER, ROLE_ADMIN) pour restreindre l'accès aux différentes parties de l'application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Protection CSRF : Implémentation de tokens CSRF pour protéger les formulaires contre les attaques cross-site request forgery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Validation des entrées : Validation des données utilisateurs avec des contraintes spécifiques (emails, mots de passe, etc.)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Sécurisation des API : Gestion des accès via tokens ou authentification sécurisée pour les API internes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Front-end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Vitrine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Responsive Design : Utilisation de la grille Bootstrap pour un affichage adapté à tous les types d'écrans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• Composants UI : Intégration de composants dynamiques et interactifs (boutons, modals, navbars)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• Performances : Optimisation du chargement des pages et gestion des ressources (CSS, JS)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Accessibilité : Adoption de pratiques favorisant l'accessibilité et la compatibilité cross-browser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53225" y="3136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Sommaire</a:t>
            </a:r>
            <a:endParaRPr sz="21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1082650" y="1147350"/>
            <a:ext cx="4459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Présentation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Le projet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Conceptualisation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Backend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Démonstration live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Front-end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Conclusion 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• Annexes</a:t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Démonstration live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FFFFFF"/>
                </a:solidFill>
                <a:highlight>
                  <a:srgbClr val="0000FF"/>
                </a:highlight>
                <a:latin typeface="Russo One"/>
                <a:ea typeface="Russo One"/>
                <a:cs typeface="Russo One"/>
                <a:sym typeface="Russo O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https://localhost:8000</a:t>
            </a:r>
            <a:endParaRPr>
              <a:solidFill>
                <a:srgbClr val="FFFFFF"/>
              </a:solidFill>
              <a:highlight>
                <a:srgbClr val="0000FF"/>
              </a:highlight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Mobile first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responsive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9571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Remerciements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Mes camarades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Mes professeurs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Mes collègues de projet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L'école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latin typeface="Russo One"/>
                <a:ea typeface="Russo One"/>
                <a:cs typeface="Russo One"/>
                <a:sym typeface="Russo One"/>
              </a:rPr>
              <a:t>Conclusion</a:t>
            </a:r>
            <a:endParaRPr sz="45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Trello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4488" y="-46613"/>
            <a:ext cx="20052976" cy="52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-138925" y="22186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Trello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L</a:t>
            </a: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e stack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37" name="Google Shape;137;p2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Char char="●"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Bootstrap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Char char="●"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PHP Symfony Twig Composer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Char char="●"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Git Github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sso One"/>
              <a:buChar char="●"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MySQL PHP my admin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5" y="1228675"/>
            <a:ext cx="4797373" cy="17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Conceptualisation</a:t>
            </a:r>
            <a:endParaRPr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Création d'une plateforme web dédiée à la gestion des réservations et des utilisateurs pour des coffee shops. 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• Interface intuitive et design responsive pour une expérience utilisateur optimale.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• Fonctionnalités clés : authentification sécurisée, gestion des utilisateurs, suivi des réservations.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• Focus sur la performance, l'évolutivité, et la maintenabilité du code.</a:t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88475"/>
            <a:ext cx="9143999" cy="56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ctrTitle"/>
          </p:nvPr>
        </p:nvSpPr>
        <p:spPr>
          <a:xfrm>
            <a:off x="-2532000" y="89125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50">
                <a:latin typeface="Russo One"/>
                <a:ea typeface="Russo One"/>
                <a:cs typeface="Russo One"/>
                <a:sym typeface="Russo One"/>
              </a:rPr>
              <a:t>UC</a:t>
            </a:r>
            <a:endParaRPr sz="375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type="title"/>
          </p:nvPr>
        </p:nvSpPr>
        <p:spPr>
          <a:xfrm>
            <a:off x="0" y="36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Arborescence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type="title"/>
          </p:nvPr>
        </p:nvSpPr>
        <p:spPr>
          <a:xfrm>
            <a:off x="4103275" y="2850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Wireframe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title"/>
          </p:nvPr>
        </p:nvSpPr>
        <p:spPr>
          <a:xfrm>
            <a:off x="3924575" y="3239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usso One"/>
                <a:ea typeface="Russo One"/>
                <a:cs typeface="Russo One"/>
                <a:sym typeface="Russo One"/>
              </a:rPr>
              <a:t>Maquette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